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ED392-67A7-C152-0148-D898F2D25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07E0AE-0698-7981-1231-94F8C767E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EF9BA-BB73-FA40-0A6F-FB50F232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DC4E5-91E4-C8CD-96C0-DFF23054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E6549A-841D-B94A-C50E-1BA79AE1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8C8F7-5FA9-50BC-6667-D5E796ED6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082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5BB01-13F9-7831-8DFE-DDF77796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5ADBA-50C7-A7DE-B729-BBF96221F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27839-A265-F018-69CF-D87C7CCA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34C58-C8ED-20F7-567E-2CDC358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6A8D9-0538-ACDC-5EC1-72963D74A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613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D54C4-99A2-A2F8-D6A6-E7536FCD5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E412CC-40AB-E6CF-88E0-CC0B47AA7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CDF5A-4757-B7A5-4E96-7B9ACC138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69A2BE-9BAC-75BC-FDE3-75B606E2D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1477E-3BFE-BFA8-6CBA-64150FDB5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9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E1656-36AF-8851-BCFF-9F7EF484A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DD05D-80AB-712F-40B0-B4B45AF12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8F870-7CDF-B530-6692-E90AD249A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B1A3-E7EA-2153-D6A4-A6AF4F00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2AE69-0DF6-3968-9C12-811101370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8B50C50-888C-1904-6B8D-7B164BC93D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90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0FC03-BAA5-486D-746A-6C80BAC9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DF46E-DBD6-FD25-16D5-E0EA1E17B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63347-CD80-824D-F739-307510E0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928B7-EADF-0EB2-B549-E61820138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9FEF7-5D98-6462-F52F-4E4DF862B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97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759D-B6F5-4824-0BC3-4E98CE49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5D35D-E368-D20C-EC33-BA49DE350C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BE4232-1F9B-92C7-A74D-6EB3F8C7D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58524-40C6-C365-D829-C37D6E618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0DE767-C7BB-84B1-96D7-E63AB628A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664367-B9A0-CD34-94DA-5FCCA5FBF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547BA-812A-0C18-1D01-93BDFD83C6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0A45C-85DF-D189-A251-FB1B2A110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5E83A-2C51-8F2B-F8BD-16C8C7620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F9FD3E-854F-A7F6-CC28-5F585486E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4F0DD-1EE4-A76D-822A-2E297409C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0492C-32AA-496B-3961-2D071F090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6793A6-421F-CD1B-0A4A-61532D8D5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9CA1E0-1CF3-0D8A-2239-AEE2C6A58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71AE7-F11F-8099-C4C5-430EA0C9D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84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7B971-8297-9B60-9D77-F303A840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04B049-C74A-B8AC-E79F-56880D4C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51B7CE-B63E-B6A2-B60B-491EDB34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3FF76-A36B-2C4B-9E39-46DB356DC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7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FA409B-447B-424A-F286-6566A1575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D7A5B-F2AD-7943-3EA3-7B8DA3387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438C1-CFB2-0136-C3DE-E285D16AF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E435E-5720-029D-716A-13B57C68D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90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8AEB1-9F0B-CD40-382D-BDEDD5E64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B1C93-F645-0FD6-2EA2-A92667FB5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34C281-F266-B56B-27B4-9750FE4B3C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C359F-560D-85AB-6023-6B5FA77C6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8817E-9EA2-D869-276F-06EFA27EA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93297-97DD-1842-74E6-1F4CB7A96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43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178B-C7DE-4BBB-C845-88E9E87F8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5AC389-0F48-7057-D8A6-2978F9AECA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687C3-47D9-5ACB-9CE3-DB87CF9C1B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B2D6F6-CDD4-B7CD-39CC-667B49D9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F7C8C2-77D8-F5EC-9B28-20B5B678D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153A7-A9E8-9DF7-F8F3-74238089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42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53B209-21C2-241C-8374-1C7DC4C82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EBC33-D708-DC86-9885-FBBFE34930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E1F03-9A3C-22D8-DB33-A7AD5B6EB4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E85B-5A48-4B52-ABF0-368B81A440B9}" type="datetimeFigureOut">
              <a:rPr lang="en-GB" smtClean="0"/>
              <a:t>24/06/2025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744F-5F14-790E-9A4F-EAFA9EF71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774C4-5156-937E-D3C2-A344C2967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FE2F3-7027-46EC-A7D3-8ABCEE92D7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6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FBE33-D4A8-5F45-81F3-F149BE42BB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6F91CD-7E5F-DCAE-FBC6-A386503FCF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6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C068-DC85-3D00-78E6-4DEED4946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25BA7-84AC-E0BE-388A-679757489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44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D80C8F6-3CD4-E04B-063A-26D83955D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5F8D427-7373-8131-49BF-88EB1AEFCD1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24DEE5-122E-E6A7-7949-DF2E3C903F3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01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844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Nguyễn Viết Hồng Quân</dc:creator>
  <cp:lastModifiedBy>Nguyễn Viết Hồng Quân</cp:lastModifiedBy>
  <cp:revision>1</cp:revision>
  <dcterms:created xsi:type="dcterms:W3CDTF">2025-06-24T04:02:40Z</dcterms:created>
  <dcterms:modified xsi:type="dcterms:W3CDTF">2025-06-24T04:04:12Z</dcterms:modified>
</cp:coreProperties>
</file>